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Old Standard TT"/>
      <p:regular r:id="rId53"/>
      <p:bold r:id="rId54"/>
      <p: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FCD255-A7FB-4832-86A1-1A213E23F61B}">
  <a:tblStyle styleId="{DAFCD255-A7FB-4832-86A1-1A213E23F6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OldStandardTT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OldStandardTT-italic.fntdata"/><Relationship Id="rId10" Type="http://schemas.openxmlformats.org/officeDocument/2006/relationships/slide" Target="slides/slide4.xml"/><Relationship Id="rId54" Type="http://schemas.openxmlformats.org/officeDocument/2006/relationships/font" Target="fonts/OldStandardT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be5e58c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be5e58c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bb02d2d3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bb02d2d3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b02d2d3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b02d2d3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01732a8b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01732a8b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c01732a8b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c01732a8b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01732a8b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01732a8b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c01732a8b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c01732a8b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c01732a8b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c01732a8b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01732a8b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01732a8b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c01732a8b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c01732a8b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bb02d2d3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bb02d2d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01732a8b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c01732a8b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c01732a8b_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c01732a8b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c01732a8b_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c01732a8b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c01732a8b_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c01732a8b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e5e58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e5e58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be5e58c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be5e58c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bb02d2d3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bb02d2d3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bb02d2d3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bb02d2d3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bb02d2d3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bb02d2d3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b02d2d3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bb02d2d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bb02d2d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bb02d2d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bb02d2d3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bb02d2d3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bb02d2d3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bb02d2d3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bb02d2d3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bb02d2d3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be5e58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be5e58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bb02d2d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bb02d2d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bb02d2d3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bb02d2d3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bb02d2d3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bb02d2d3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bb02d2d3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bb02d2d3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bb02d2d3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bb02d2d3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bb02d2d3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bb02d2d3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bb02d2d3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bb02d2d3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bb02d2d3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bb02d2d3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bb02d2d3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bb02d2d3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bb02d2d3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bb02d2d3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bb02d2d3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bb02d2d3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bb02d2d3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bb02d2d3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be5e58c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be5e58c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c01732a8b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c01732a8b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bb02d2d3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bb02d2d3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bb02d2d3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bb02d2d3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bb02d2d3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bb02d2d3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bb02d2d3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bb02d2d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bb02d2d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bb02d2d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96700" y="56600"/>
            <a:ext cx="81186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Sports Event Management System</a:t>
            </a:r>
            <a:endParaRPr sz="41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109546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MFPE POD - 2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37" y="1882964"/>
            <a:ext cx="3348515" cy="251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Swagger Implementation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40743" l="0" r="1565" t="22517"/>
          <a:stretch/>
        </p:blipFill>
        <p:spPr>
          <a:xfrm>
            <a:off x="311700" y="1725350"/>
            <a:ext cx="8520599" cy="178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POST:/api/Auth/register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17497" l="0" r="1244" t="36003"/>
          <a:stretch/>
        </p:blipFill>
        <p:spPr>
          <a:xfrm>
            <a:off x="311700" y="1494875"/>
            <a:ext cx="8135824" cy="2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POST:/api/Auth/login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21801" l="0" r="1244" t="32272"/>
          <a:stretch/>
        </p:blipFill>
        <p:spPr>
          <a:xfrm>
            <a:off x="163250" y="1703650"/>
            <a:ext cx="8669049" cy="226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512700" y="1893300"/>
            <a:ext cx="81186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Sports Event Microservice</a:t>
            </a:r>
            <a:endParaRPr sz="5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512700" y="287300"/>
            <a:ext cx="81186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Flow Diagram</a:t>
            </a:r>
            <a:endParaRPr sz="51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25" y="1600200"/>
            <a:ext cx="57340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512700" y="352400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/>
          </a:p>
        </p:txBody>
      </p:sp>
      <p:graphicFrame>
        <p:nvGraphicFramePr>
          <p:cNvPr id="152" name="Google Shape;152;p2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{DAFCD255-A7FB-4832-86A1-1A213E23F61B}</a:tableStyleId>
              </a:tblPr>
              <a:tblGrid>
                <a:gridCol w="4476750"/>
                <a:gridCol w="27622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sportsId(PK)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noOfPlayers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2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{DAFCD255-A7FB-4832-86A1-1A213E23F61B}</a:tableStyleId>
              </a:tblPr>
              <a:tblGrid>
                <a:gridCol w="4476750"/>
                <a:gridCol w="27622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Event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EventId(PK)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eventName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noofslot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eventDate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datetime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Swagger Implementation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28314" l="0" r="1068" t="48838"/>
          <a:stretch/>
        </p:blipFill>
        <p:spPr>
          <a:xfrm>
            <a:off x="311700" y="1465400"/>
            <a:ext cx="8520599" cy="11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 b="31093" l="0" r="1409" t="32526"/>
          <a:stretch/>
        </p:blipFill>
        <p:spPr>
          <a:xfrm>
            <a:off x="311700" y="2767075"/>
            <a:ext cx="8325900" cy="17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GET:/sports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12044" l="0" r="1409" t="16771"/>
          <a:stretch/>
        </p:blipFill>
        <p:spPr>
          <a:xfrm>
            <a:off x="311700" y="1226200"/>
            <a:ext cx="8260800" cy="33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GET:/getSportsByName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18067" l="0" r="1409" t="34286"/>
          <a:stretch/>
        </p:blipFill>
        <p:spPr>
          <a:xfrm>
            <a:off x="311700" y="1671100"/>
            <a:ext cx="8520599" cy="231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04825" y="345600"/>
            <a:ext cx="5604000" cy="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88"/>
              <a:t>Prepared By:</a:t>
            </a:r>
            <a:endParaRPr b="1" sz="1988"/>
          </a:p>
        </p:txBody>
      </p:sp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102575" y="1532450"/>
            <a:ext cx="27156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UNDER THE </a:t>
            </a:r>
            <a:r>
              <a:rPr lang="en" sz="1200">
                <a:solidFill>
                  <a:schemeClr val="lt1"/>
                </a:solidFill>
              </a:rPr>
              <a:t>GUIDANCE</a:t>
            </a:r>
            <a:r>
              <a:rPr lang="en" sz="1200">
                <a:solidFill>
                  <a:schemeClr val="lt1"/>
                </a:solidFill>
              </a:rPr>
              <a:t> OF OUR MENTOR R,ARUL AND OUR TRAINER WASEEM AKRAM</a:t>
            </a:r>
            <a:endParaRPr sz="1200"/>
          </a:p>
        </p:txBody>
      </p:sp>
      <p:graphicFrame>
        <p:nvGraphicFramePr>
          <p:cNvPr id="68" name="Google Shape;68;p14"/>
          <p:cNvGraphicFramePr/>
          <p:nvPr/>
        </p:nvGraphicFramePr>
        <p:xfrm>
          <a:off x="104825" y="153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{DAFCD255-A7FB-4832-86A1-1A213E23F61B}</a:tableStyleId>
              </a:tblPr>
              <a:tblGrid>
                <a:gridCol w="1841775"/>
                <a:gridCol w="1841775"/>
                <a:gridCol w="1841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S.No.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Emp-Id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Vaibhav Sharma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2135218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Ria Sao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2134257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Pratyusa Dwibedy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2134589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Arun Prakash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2134609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Vasanth 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2134358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GET:/events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12041" l="0" r="2056" t="22799"/>
          <a:stretch/>
        </p:blipFill>
        <p:spPr>
          <a:xfrm>
            <a:off x="261150" y="1340154"/>
            <a:ext cx="8571151" cy="3205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GET:/eventsByname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13476" l="0" r="921" t="38013"/>
          <a:stretch/>
        </p:blipFill>
        <p:spPr>
          <a:xfrm>
            <a:off x="311700" y="1654829"/>
            <a:ext cx="8574126" cy="23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POST:/addEvent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11755" l="0" r="1409" t="34567"/>
          <a:stretch/>
        </p:blipFill>
        <p:spPr>
          <a:xfrm>
            <a:off x="311700" y="1638550"/>
            <a:ext cx="8473226" cy="25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Delete:/deleteEvent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24099" l="0" r="2047" t="25671"/>
          <a:stretch/>
        </p:blipFill>
        <p:spPr>
          <a:xfrm>
            <a:off x="311700" y="1671100"/>
            <a:ext cx="8520599" cy="245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Testing Implementation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38" y="1058225"/>
            <a:ext cx="6724128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Testing Implementation</a:t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38" y="1058225"/>
            <a:ext cx="6724128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512700" y="1893300"/>
            <a:ext cx="81186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/>
              <a:t>Player Microservice</a:t>
            </a:r>
            <a:endParaRPr sz="5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ctrTitle"/>
          </p:nvPr>
        </p:nvSpPr>
        <p:spPr>
          <a:xfrm>
            <a:off x="512700" y="287325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25" y="1889550"/>
            <a:ext cx="5475550" cy="3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ctrTitle"/>
          </p:nvPr>
        </p:nvSpPr>
        <p:spPr>
          <a:xfrm>
            <a:off x="512700" y="233050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/>
          </a:p>
        </p:txBody>
      </p:sp>
      <p:graphicFrame>
        <p:nvGraphicFramePr>
          <p:cNvPr id="229" name="Google Shape;229;p4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{DAFCD255-A7FB-4832-86A1-1A213E23F61B}</a:tableStyleId>
              </a:tblPr>
              <a:tblGrid>
                <a:gridCol w="4476750"/>
                <a:gridCol w="27622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Player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PlayerId(PK)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playerName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contactNumber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bigint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sportsName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nvarchar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Swagger Documentation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b="24977" l="764" r="0" t="39597"/>
          <a:stretch/>
        </p:blipFill>
        <p:spPr>
          <a:xfrm>
            <a:off x="311700" y="1902125"/>
            <a:ext cx="8365124" cy="1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27250" y="118400"/>
            <a:ext cx="40452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INTRODUCTION</a:t>
            </a:r>
            <a:endParaRPr sz="3700"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96375" y="868523"/>
            <a:ext cx="41817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project aims to increase the organization’s ability to respond to the evolving sportplace through enhanced speed and flexibility.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users will take less amount of time as compared to manual paperwork.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a part of this project, we will be developing a service portal that consumes the microservices and responses back to the users who are participating an event according to the sports.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50468" r="19470" t="20710"/>
          <a:stretch/>
        </p:blipFill>
        <p:spPr>
          <a:xfrm>
            <a:off x="5956800" y="868525"/>
            <a:ext cx="2138250" cy="3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GET:/players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12899" l="0" r="1244" t="26823"/>
          <a:stretch/>
        </p:blipFill>
        <p:spPr>
          <a:xfrm>
            <a:off x="239200" y="1432379"/>
            <a:ext cx="8593100" cy="294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POST:/addPlayer</a:t>
            </a:r>
            <a:endParaRPr/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b="12040" l="0" r="1729" t="46339"/>
          <a:stretch/>
        </p:blipFill>
        <p:spPr>
          <a:xfrm>
            <a:off x="239450" y="1785054"/>
            <a:ext cx="8592850" cy="204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DELETE:/deletePlayer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15200" l="0" r="0" t="31984"/>
          <a:stretch/>
        </p:blipFill>
        <p:spPr>
          <a:xfrm>
            <a:off x="196050" y="1573425"/>
            <a:ext cx="8636252" cy="256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Microservice Testing</a:t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38" y="1058225"/>
            <a:ext cx="6724128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512700" y="1893300"/>
            <a:ext cx="81186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Participation Microservice</a:t>
            </a:r>
            <a:endParaRPr sz="5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ctrTitle"/>
          </p:nvPr>
        </p:nvSpPr>
        <p:spPr>
          <a:xfrm>
            <a:off x="512700" y="363275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00" y="1911225"/>
            <a:ext cx="6282400" cy="25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ctrTitle"/>
          </p:nvPr>
        </p:nvSpPr>
        <p:spPr>
          <a:xfrm>
            <a:off x="512700" y="352425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/>
          </a:p>
        </p:txBody>
      </p:sp>
      <p:graphicFrame>
        <p:nvGraphicFramePr>
          <p:cNvPr id="276" name="Google Shape;276;p48"/>
          <p:cNvGraphicFramePr/>
          <p:nvPr/>
        </p:nvGraphicFramePr>
        <p:xfrm>
          <a:off x="1156300" y="1569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{DAFCD255-A7FB-4832-86A1-1A213E23F61B}</a:tableStyleId>
              </a:tblPr>
              <a:tblGrid>
                <a:gridCol w="3865050"/>
                <a:gridCol w="2384825"/>
              </a:tblGrid>
              <a:tr h="372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Participation</a:t>
                      </a:r>
                      <a:endParaRPr sz="1700"/>
                    </a:p>
                  </a:txBody>
                  <a:tcPr marT="91425" marB="91425" marR="91425" marL="91425"/>
                </a:tc>
                <a:tc hMerge="1"/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ParticipationId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(PK)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PlayerId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playerName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nvarchar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EventId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EventName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nvarchar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sportsId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sportsName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nvarchar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Status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nvarchar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Swagger Implementation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24381" l="0" r="1244" t="18210"/>
          <a:stretch/>
        </p:blipFill>
        <p:spPr>
          <a:xfrm>
            <a:off x="222438" y="1058225"/>
            <a:ext cx="8699125" cy="2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GET:/getParticipation</a:t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10607" l="0" r="1409" t="15624"/>
          <a:stretch/>
        </p:blipFill>
        <p:spPr>
          <a:xfrm>
            <a:off x="311700" y="1177379"/>
            <a:ext cx="8577251" cy="36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GET:/api/Participation/id</a:t>
            </a:r>
            <a:endParaRPr/>
          </a:p>
        </p:txBody>
      </p:sp>
      <p:pic>
        <p:nvPicPr>
          <p:cNvPr id="294" name="Google Shape;294;p51"/>
          <p:cNvPicPr preferRelativeResize="0"/>
          <p:nvPr/>
        </p:nvPicPr>
        <p:blipFill rotWithShape="1">
          <a:blip r:embed="rId3">
            <a:alphaModFix/>
          </a:blip>
          <a:srcRect b="24388" l="0" r="1409" t="22513"/>
          <a:stretch/>
        </p:blipFill>
        <p:spPr>
          <a:xfrm>
            <a:off x="311700" y="1568029"/>
            <a:ext cx="8520599" cy="25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512700" y="283725"/>
            <a:ext cx="81186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USE CASE DIAGRAM</a:t>
            </a:r>
            <a:endParaRPr sz="40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00" y="1692275"/>
            <a:ext cx="3962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POST:/addparticipation</a:t>
            </a:r>
            <a:endParaRPr/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b="6016" l="0" r="1078" t="38585"/>
          <a:stretch/>
        </p:blipFill>
        <p:spPr>
          <a:xfrm>
            <a:off x="311700" y="1573400"/>
            <a:ext cx="8520599" cy="268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PUT:/updateStatus</a:t>
            </a:r>
            <a:endParaRPr/>
          </a:p>
        </p:txBody>
      </p:sp>
      <p:pic>
        <p:nvPicPr>
          <p:cNvPr id="306" name="Google Shape;306;p53"/>
          <p:cNvPicPr preferRelativeResize="0"/>
          <p:nvPr/>
        </p:nvPicPr>
        <p:blipFill rotWithShape="1">
          <a:blip r:embed="rId3">
            <a:alphaModFix/>
          </a:blip>
          <a:srcRect b="14048" l="0" r="1078" t="40024"/>
          <a:stretch/>
        </p:blipFill>
        <p:spPr>
          <a:xfrm>
            <a:off x="311700" y="1703650"/>
            <a:ext cx="8231052" cy="21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GET:/getPendingParticipations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54"/>
          <p:cNvPicPr preferRelativeResize="0"/>
          <p:nvPr/>
        </p:nvPicPr>
        <p:blipFill rotWithShape="1">
          <a:blip r:embed="rId3">
            <a:alphaModFix/>
          </a:blip>
          <a:srcRect b="16057" l="0" r="1078" t="26246"/>
          <a:stretch/>
        </p:blipFill>
        <p:spPr>
          <a:xfrm>
            <a:off x="311700" y="1481200"/>
            <a:ext cx="8520599" cy="279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GET:/getDeclinedParticipations</a:t>
            </a:r>
            <a:endParaRPr/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b="11184" l="0" r="0" t="31695"/>
          <a:stretch/>
        </p:blipFill>
        <p:spPr>
          <a:xfrm>
            <a:off x="311700" y="1492022"/>
            <a:ext cx="8520599" cy="27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GET:/getApprovedParticipations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6"/>
          <p:cNvPicPr preferRelativeResize="0"/>
          <p:nvPr/>
        </p:nvPicPr>
        <p:blipFill rotWithShape="1">
          <a:blip r:embed="rId3">
            <a:alphaModFix/>
          </a:blip>
          <a:srcRect b="10608" l="2100" r="-2100" t="26244"/>
          <a:stretch/>
        </p:blipFill>
        <p:spPr>
          <a:xfrm>
            <a:off x="311700" y="1378097"/>
            <a:ext cx="8520599" cy="302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Microservice Testing</a:t>
            </a:r>
            <a:endParaRPr/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25" y="1058225"/>
            <a:ext cx="6724128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Conclusion</a:t>
            </a:r>
            <a:endParaRPr sz="3200"/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project has improved our knowledge about all concepts we learnt during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learnt to work as a team, discussing every issue together to find solutions.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learnt how to allot time for each stages, for completing project on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Sports Event Management Portal is developed for better performance to its user as a solution for large monolith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module has its respective microservices, so if one microservice got some issue then it will not </a:t>
            </a:r>
            <a:r>
              <a:rPr lang="en"/>
              <a:t>affect</a:t>
            </a:r>
            <a:r>
              <a:rPr lang="en"/>
              <a:t> another microservice.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495688" y="206175"/>
            <a:ext cx="63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FLOW DIAGRAM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900" y="753500"/>
            <a:ext cx="5296225" cy="41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512700" y="293600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TECHNOLOGY USED</a:t>
            </a:r>
            <a:endParaRPr sz="42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25889" r="27987" t="0"/>
          <a:stretch/>
        </p:blipFill>
        <p:spPr>
          <a:xfrm>
            <a:off x="512700" y="1461225"/>
            <a:ext cx="1066475" cy="111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738" y="1461225"/>
            <a:ext cx="1110526" cy="111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17103" l="31430" r="22798" t="13000"/>
          <a:stretch/>
        </p:blipFill>
        <p:spPr>
          <a:xfrm>
            <a:off x="7564850" y="1453300"/>
            <a:ext cx="1110523" cy="112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6">
            <a:alphaModFix/>
          </a:blip>
          <a:srcRect b="17068" l="11507" r="20279" t="14523"/>
          <a:stretch/>
        </p:blipFill>
        <p:spPr>
          <a:xfrm>
            <a:off x="424600" y="3312950"/>
            <a:ext cx="1865625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7">
            <a:alphaModFix/>
          </a:blip>
          <a:srcRect b="14024" l="0" r="0" t="17594"/>
          <a:stretch/>
        </p:blipFill>
        <p:spPr>
          <a:xfrm>
            <a:off x="3811650" y="3153675"/>
            <a:ext cx="1520700" cy="9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6875" y="3110501"/>
            <a:ext cx="1066475" cy="10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Microservice And Api Gateway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68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Microservice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781750"/>
            <a:ext cx="85206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is the security module of the application which authenticates the identify of the user.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module requires username and password from the user.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authentication microservice generates JWT token to give authorization to the users based on the claims made by the user.</a:t>
            </a:r>
            <a:endParaRPr sz="1700"/>
          </a:p>
        </p:txBody>
      </p:sp>
      <p:sp>
        <p:nvSpPr>
          <p:cNvPr id="110" name="Google Shape;110;p20"/>
          <p:cNvSpPr txBox="1"/>
          <p:nvPr/>
        </p:nvSpPr>
        <p:spPr>
          <a:xfrm>
            <a:off x="311700" y="2571750"/>
            <a:ext cx="568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ld Standard TT"/>
                <a:ea typeface="Old Standard TT"/>
                <a:cs typeface="Old Standard TT"/>
                <a:sym typeface="Old Standard TT"/>
              </a:rPr>
              <a:t>API Gateway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68900" y="3156750"/>
            <a:ext cx="836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API Gateways creates RESTful APIs that are HTTP based and enables client-server communication.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They implement standard HTTP methods such as GET, PUT, POST, PATCH AND DELETE.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512700" y="254750"/>
            <a:ext cx="8118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8" y="1911225"/>
            <a:ext cx="5343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